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96" y="-8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0A85F-E972-044E-98BF-199C4BA07141}" type="datetimeFigureOut">
              <a:rPr lang="en-US" smtClean="0"/>
              <a:t>31/10/17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5C5E-5BE6-DC48-87EB-D72D9A33E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73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0A85F-E972-044E-98BF-199C4BA07141}" type="datetimeFigureOut">
              <a:rPr lang="en-US" smtClean="0"/>
              <a:t>31/10/17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5C5E-5BE6-DC48-87EB-D72D9A33E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0A85F-E972-044E-98BF-199C4BA07141}" type="datetimeFigureOut">
              <a:rPr lang="en-US" smtClean="0"/>
              <a:t>31/10/17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5C5E-5BE6-DC48-87EB-D72D9A33E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77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0A85F-E972-044E-98BF-199C4BA07141}" type="datetimeFigureOut">
              <a:rPr lang="en-US" smtClean="0"/>
              <a:t>31/10/17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5C5E-5BE6-DC48-87EB-D72D9A33E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13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0A85F-E972-044E-98BF-199C4BA07141}" type="datetimeFigureOut">
              <a:rPr lang="en-US" smtClean="0"/>
              <a:t>31/10/17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5C5E-5BE6-DC48-87EB-D72D9A33E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43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0A85F-E972-044E-98BF-199C4BA07141}" type="datetimeFigureOut">
              <a:rPr lang="en-US" smtClean="0"/>
              <a:t>31/10/17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5C5E-5BE6-DC48-87EB-D72D9A33E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27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0A85F-E972-044E-98BF-199C4BA07141}" type="datetimeFigureOut">
              <a:rPr lang="en-US" smtClean="0"/>
              <a:t>31/10/17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5C5E-5BE6-DC48-87EB-D72D9A33E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67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0A85F-E972-044E-98BF-199C4BA07141}" type="datetimeFigureOut">
              <a:rPr lang="en-US" smtClean="0"/>
              <a:t>31/10/17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5C5E-5BE6-DC48-87EB-D72D9A33E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14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0A85F-E972-044E-98BF-199C4BA07141}" type="datetimeFigureOut">
              <a:rPr lang="en-US" smtClean="0"/>
              <a:t>31/10/17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5C5E-5BE6-DC48-87EB-D72D9A33E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64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0A85F-E972-044E-98BF-199C4BA07141}" type="datetimeFigureOut">
              <a:rPr lang="en-US" smtClean="0"/>
              <a:t>31/10/17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5C5E-5BE6-DC48-87EB-D72D9A33E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47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0A85F-E972-044E-98BF-199C4BA07141}" type="datetimeFigureOut">
              <a:rPr lang="en-US" smtClean="0"/>
              <a:t>31/10/17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5C5E-5BE6-DC48-87EB-D72D9A33E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24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0A85F-E972-044E-98BF-199C4BA07141}" type="datetimeFigureOut">
              <a:rPr lang="en-US" smtClean="0"/>
              <a:t>31/10/17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E5C5E-5BE6-DC48-87EB-D72D9A33E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0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avin skirt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36899"/>
            <a:ext cx="3166534" cy="3721101"/>
          </a:xfrm>
          <a:prstGeom prst="rect">
            <a:avLst/>
          </a:prstGeom>
        </p:spPr>
      </p:pic>
      <p:pic>
        <p:nvPicPr>
          <p:cNvPr id="6" name="Picture 5" descr="avin jea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90826" cy="3721101"/>
          </a:xfrm>
          <a:prstGeom prst="rect">
            <a:avLst/>
          </a:prstGeom>
        </p:spPr>
      </p:pic>
      <p:pic>
        <p:nvPicPr>
          <p:cNvPr id="9" name="Picture 8" descr="Avin t shirt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873" y="3585637"/>
            <a:ext cx="3141127" cy="3357028"/>
          </a:xfrm>
          <a:prstGeom prst="rect">
            <a:avLst/>
          </a:prstGeom>
        </p:spPr>
      </p:pic>
      <p:pic>
        <p:nvPicPr>
          <p:cNvPr id="5" name="Picture 4" descr="Avin chaussure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2" y="-4229"/>
            <a:ext cx="2793998" cy="3725330"/>
          </a:xfrm>
          <a:prstGeom prst="rect">
            <a:avLst/>
          </a:prstGeom>
        </p:spPr>
      </p:pic>
      <p:pic>
        <p:nvPicPr>
          <p:cNvPr id="4" name="Picture 3" descr="avin body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826" y="0"/>
            <a:ext cx="3559176" cy="4047068"/>
          </a:xfrm>
          <a:prstGeom prst="rect">
            <a:avLst/>
          </a:prstGeom>
        </p:spPr>
      </p:pic>
      <p:pic>
        <p:nvPicPr>
          <p:cNvPr id="7" name="Picture 6" descr="avin PJ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899" y="3579985"/>
            <a:ext cx="2847974" cy="344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4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vin porte bebe demo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5088637" cy="7200902"/>
          </a:xfrm>
          <a:prstGeom prst="rect">
            <a:avLst/>
          </a:prstGeom>
        </p:spPr>
      </p:pic>
      <p:pic>
        <p:nvPicPr>
          <p:cNvPr id="7" name="Picture 6" descr="avin photo porte beb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636" y="0"/>
            <a:ext cx="4127500" cy="55033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88636" y="5503333"/>
            <a:ext cx="4055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Porte </a:t>
            </a:r>
            <a:r>
              <a:rPr lang="en-US" b="1" dirty="0" err="1" smtClean="0"/>
              <a:t>Bebe</a:t>
            </a:r>
            <a:r>
              <a:rPr lang="en-US" b="1" dirty="0" smtClean="0"/>
              <a:t> </a:t>
            </a:r>
            <a:r>
              <a:rPr lang="en-US" b="1" dirty="0" err="1" smtClean="0"/>
              <a:t>Neuf</a:t>
            </a:r>
            <a:r>
              <a:rPr lang="en-US" b="1" dirty="0" smtClean="0"/>
              <a:t> - 0-36 </a:t>
            </a:r>
            <a:r>
              <a:rPr lang="en-US" b="1" dirty="0" err="1" smtClean="0"/>
              <a:t>mois</a:t>
            </a:r>
            <a:r>
              <a:rPr lang="en-US" b="1" dirty="0" smtClean="0"/>
              <a:t> - 4 positions 18,000KZ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6667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vin couette 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181600" cy="6908800"/>
          </a:xfrm>
          <a:prstGeom prst="rect">
            <a:avLst/>
          </a:prstGeom>
        </p:spPr>
      </p:pic>
      <p:pic>
        <p:nvPicPr>
          <p:cNvPr id="6" name="Picture 5" descr="Avin oreiller 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99" y="-2"/>
            <a:ext cx="5143501" cy="6858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3863"/>
            <a:ext cx="4538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 </a:t>
            </a:r>
            <a:r>
              <a:rPr lang="en-US" b="1" dirty="0" err="1" smtClean="0">
                <a:solidFill>
                  <a:schemeClr val="bg1"/>
                </a:solidFill>
              </a:rPr>
              <a:t>Oreillers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neufs</a:t>
            </a:r>
            <a:r>
              <a:rPr lang="en-US" b="1" dirty="0" smtClean="0">
                <a:solidFill>
                  <a:schemeClr val="bg1"/>
                </a:solidFill>
              </a:rPr>
              <a:t>, 100% </a:t>
            </a:r>
            <a:r>
              <a:rPr lang="en-US" b="1" dirty="0" err="1" smtClean="0">
                <a:solidFill>
                  <a:schemeClr val="bg1"/>
                </a:solidFill>
              </a:rPr>
              <a:t>coton</a:t>
            </a:r>
            <a:r>
              <a:rPr lang="en-US" b="1" dirty="0" smtClean="0">
                <a:solidFill>
                  <a:schemeClr val="bg1"/>
                </a:solidFill>
              </a:rPr>
              <a:t> – 9,000kz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45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vin couett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1"/>
            <a:ext cx="611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Couette</a:t>
            </a:r>
            <a:r>
              <a:rPr lang="en-US" b="1" dirty="0" smtClean="0"/>
              <a:t> </a:t>
            </a:r>
            <a:r>
              <a:rPr lang="en-US" b="1" dirty="0" err="1" smtClean="0"/>
              <a:t>neuve</a:t>
            </a:r>
            <a:r>
              <a:rPr lang="en-US" b="1" dirty="0" smtClean="0"/>
              <a:t> – 290x260 100% </a:t>
            </a:r>
            <a:r>
              <a:rPr lang="en-US" b="1" dirty="0" err="1" smtClean="0"/>
              <a:t>coton</a:t>
            </a:r>
            <a:r>
              <a:rPr lang="en-US" b="1" dirty="0" smtClean="0"/>
              <a:t>: 15,000kz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2865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30</Words>
  <Application>Microsoft Macintosh PowerPoint</Application>
  <PresentationFormat>On-screen Show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Estelle Dogbe</dc:creator>
  <cp:lastModifiedBy>Estelle Dogbe</cp:lastModifiedBy>
  <cp:revision>2</cp:revision>
  <dcterms:created xsi:type="dcterms:W3CDTF">2017-10-31T07:26:00Z</dcterms:created>
  <dcterms:modified xsi:type="dcterms:W3CDTF">2017-10-31T07:45:19Z</dcterms:modified>
</cp:coreProperties>
</file>